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5" r:id="rId3"/>
    <p:sldId id="276" r:id="rId4"/>
    <p:sldId id="277" r:id="rId5"/>
    <p:sldId id="278" r:id="rId6"/>
    <p:sldId id="279" r:id="rId7"/>
    <p:sldId id="28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62" d="100"/>
          <a:sy n="62" d="100"/>
        </p:scale>
        <p:origin x="178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5/12/2024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5/12/2024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24600" y="1202267"/>
            <a:ext cx="5334000" cy="990600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ByteMasters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267200"/>
            <a:ext cx="10058400" cy="1219200"/>
          </a:xfrm>
        </p:spPr>
        <p:txBody>
          <a:bodyPr/>
          <a:lstStyle/>
          <a:p>
            <a:r>
              <a:rPr lang="en-US" dirty="0"/>
              <a:t>Anthony Lim</a:t>
            </a:r>
          </a:p>
          <a:p>
            <a:r>
              <a:rPr lang="en-US" dirty="0"/>
              <a:t>Hayk </a:t>
            </a:r>
            <a:r>
              <a:rPr lang="en-US" dirty="0" err="1"/>
              <a:t>Petrosyan</a:t>
            </a:r>
            <a:endParaRPr lang="en-US" dirty="0"/>
          </a:p>
          <a:p>
            <a:r>
              <a:rPr lang="en-US" dirty="0"/>
              <a:t>Karan Kumar </a:t>
            </a:r>
          </a:p>
          <a:p>
            <a:r>
              <a:rPr lang="en-US" dirty="0" err="1"/>
              <a:t>Leonalla</a:t>
            </a:r>
            <a:r>
              <a:rPr lang="en-US" dirty="0"/>
              <a:t> Levy Martel 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35115B-B2F3-43A1-ACA0-6BF4A02AE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3133725"/>
            <a:ext cx="35052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How</a:t>
            </a:r>
            <a:endParaRPr sz="54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4038600"/>
          </a:xfrm>
        </p:spPr>
        <p:txBody>
          <a:bodyPr>
            <a:normAutofit/>
          </a:bodyPr>
          <a:lstStyle/>
          <a:p>
            <a:r>
              <a:rPr lang="en-US" sz="4400" dirty="0"/>
              <a:t>Google Media Pipe</a:t>
            </a:r>
          </a:p>
          <a:p>
            <a:r>
              <a:rPr lang="en-US" sz="4400" dirty="0"/>
              <a:t>Hand Landmarks Recognition</a:t>
            </a:r>
          </a:p>
          <a:p>
            <a:r>
              <a:rPr lang="en-US" sz="4400" dirty="0"/>
              <a:t>TensorFlow</a:t>
            </a:r>
          </a:p>
          <a:p>
            <a:r>
              <a:rPr lang="en-US" sz="4400" dirty="0"/>
              <a:t>Kazuhito00’s AI Model</a:t>
            </a:r>
          </a:p>
          <a:p>
            <a:endParaRPr lang="en-US" sz="4400" dirty="0"/>
          </a:p>
          <a:p>
            <a:endParaRPr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921D6F-708F-6A37-D94E-0C8AA94DAC2D}"/>
              </a:ext>
            </a:extLst>
          </p:cNvPr>
          <p:cNvSpPr txBox="1"/>
          <p:nvPr/>
        </p:nvSpPr>
        <p:spPr>
          <a:xfrm>
            <a:off x="1752600" y="60960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Source : https://github.com/kinivi/hand-gesture-recognition-mediapipe</a:t>
            </a: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Technical Difficulties</a:t>
            </a:r>
            <a:endParaRPr sz="54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4038600"/>
          </a:xfrm>
        </p:spPr>
        <p:txBody>
          <a:bodyPr>
            <a:normAutofit/>
          </a:bodyPr>
          <a:lstStyle/>
          <a:p>
            <a:r>
              <a:rPr lang="en-US" sz="4400" dirty="0"/>
              <a:t>Libraries versions</a:t>
            </a:r>
          </a:p>
          <a:p>
            <a:r>
              <a:rPr lang="en-US" sz="4400" dirty="0"/>
              <a:t>Discovering new technologies</a:t>
            </a:r>
          </a:p>
          <a:p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2915086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Practicality</a:t>
            </a:r>
            <a:endParaRPr sz="54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4038600"/>
          </a:xfrm>
        </p:spPr>
        <p:txBody>
          <a:bodyPr>
            <a:normAutofit/>
          </a:bodyPr>
          <a:lstStyle/>
          <a:p>
            <a:r>
              <a:rPr lang="en-US" sz="4400" dirty="0"/>
              <a:t>Makes a presentation easier</a:t>
            </a:r>
          </a:p>
          <a:p>
            <a:r>
              <a:rPr lang="en-US" sz="4400" dirty="0"/>
              <a:t>Prevents online bots with a more secure captcha</a:t>
            </a:r>
          </a:p>
        </p:txBody>
      </p:sp>
    </p:spTree>
    <p:extLst>
      <p:ext uri="{BB962C8B-B14F-4D97-AF65-F5344CB8AC3E}">
        <p14:creationId xmlns:p14="http://schemas.microsoft.com/office/powerpoint/2010/main" val="3762728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Present</a:t>
            </a:r>
            <a:endParaRPr sz="54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EED1BC7-8F6C-50CF-5949-950F036D4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292" y="1828800"/>
            <a:ext cx="6785416" cy="4038600"/>
          </a:xfrm>
        </p:spPr>
      </p:pic>
    </p:spTree>
    <p:extLst>
      <p:ext uri="{BB962C8B-B14F-4D97-AF65-F5344CB8AC3E}">
        <p14:creationId xmlns:p14="http://schemas.microsoft.com/office/powerpoint/2010/main" val="3655648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Captcha</a:t>
            </a:r>
            <a:endParaRPr sz="54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5C9EC15-ED86-B161-D37C-DD79DE62B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845" y="1828800"/>
            <a:ext cx="6726309" cy="4038600"/>
          </a:xfrm>
        </p:spPr>
      </p:pic>
    </p:spTree>
    <p:extLst>
      <p:ext uri="{BB962C8B-B14F-4D97-AF65-F5344CB8AC3E}">
        <p14:creationId xmlns:p14="http://schemas.microsoft.com/office/powerpoint/2010/main" val="58445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FCDC39-75A3-F21F-6C1E-0C5117B26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457200"/>
            <a:ext cx="7121092" cy="40386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Drawing</a:t>
            </a:r>
            <a:endParaRPr lang="en-US" sz="54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3FC979D-2B39-8140-3B8B-D2A23BF11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2362200"/>
            <a:ext cx="7231379" cy="4038600"/>
          </a:xfrm>
        </p:spPr>
      </p:pic>
    </p:spTree>
    <p:extLst>
      <p:ext uri="{BB962C8B-B14F-4D97-AF65-F5344CB8AC3E}">
        <p14:creationId xmlns:p14="http://schemas.microsoft.com/office/powerpoint/2010/main" val="3903602010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88</TotalTime>
  <Words>55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Candara</vt:lpstr>
      <vt:lpstr>Consolas</vt:lpstr>
      <vt:lpstr>Tech Computer 16x9</vt:lpstr>
      <vt:lpstr>ByteMasters</vt:lpstr>
      <vt:lpstr>How</vt:lpstr>
      <vt:lpstr>Technical Difficulties</vt:lpstr>
      <vt:lpstr>Practicality</vt:lpstr>
      <vt:lpstr>Present</vt:lpstr>
      <vt:lpstr>Captcha</vt:lpstr>
      <vt:lpstr>Drawing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Byte masters</dc:title>
  <dc:creator>Alex Steinheuser Vilvert</dc:creator>
  <cp:lastModifiedBy>Hayk Petrosyan</cp:lastModifiedBy>
  <cp:revision>7</cp:revision>
  <dcterms:created xsi:type="dcterms:W3CDTF">2024-05-12T06:05:44Z</dcterms:created>
  <dcterms:modified xsi:type="dcterms:W3CDTF">2024-05-12T13:10:53Z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